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56" r:id="rId3"/>
    <p:sldId id="311" r:id="rId4"/>
    <p:sldId id="312" r:id="rId5"/>
    <p:sldId id="345" r:id="rId6"/>
    <p:sldId id="349" r:id="rId7"/>
    <p:sldId id="346" r:id="rId8"/>
    <p:sldId id="362" r:id="rId9"/>
    <p:sldId id="347" r:id="rId10"/>
    <p:sldId id="350" r:id="rId11"/>
    <p:sldId id="348" r:id="rId12"/>
    <p:sldId id="363" r:id="rId13"/>
    <p:sldId id="268" r:id="rId14"/>
    <p:sldId id="366" r:id="rId15"/>
    <p:sldId id="364" r:id="rId16"/>
    <p:sldId id="344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65" r:id="rId25"/>
    <p:sldId id="262" r:id="rId26"/>
    <p:sldId id="359" r:id="rId27"/>
    <p:sldId id="360" r:id="rId28"/>
    <p:sldId id="361" r:id="rId29"/>
    <p:sldId id="310" r:id="rId3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981B6-C8B3-467A-8773-2AF1610D22D4}" type="datetimeFigureOut">
              <a:rPr lang="de-DE" smtClean="0"/>
              <a:t>04.01.2017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7D991-BD5A-4FAA-8C05-73B1812F63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451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64462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4013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7799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1519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105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3329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079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97825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28206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06946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9232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58900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6875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5166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3943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7166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715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495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6789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D991-BD5A-4FAA-8C05-73B1812F639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5853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6400800" cy="1752600"/>
          </a:xfrm>
        </p:spPr>
        <p:txBody>
          <a:bodyPr>
            <a:noAutofit/>
          </a:bodyPr>
          <a:lstStyle>
            <a:lvl1pPr marL="0" indent="0" algn="l">
              <a:buNone/>
              <a:defRPr sz="44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 smtClean="0"/>
              <a:t>Neujahrsempfang 2017 GSV "Eintracht" Baunatal</a:t>
            </a:r>
            <a:endParaRPr lang="de-DE" dirty="0"/>
          </a:p>
        </p:txBody>
      </p:sp>
      <p:sp>
        <p:nvSpPr>
          <p:cNvPr id="10" name="Rechteck 9"/>
          <p:cNvSpPr/>
          <p:nvPr userDrawn="1"/>
        </p:nvSpPr>
        <p:spPr>
          <a:xfrm>
            <a:off x="107504" y="116632"/>
            <a:ext cx="8928992" cy="6624736"/>
          </a:xfrm>
          <a:prstGeom prst="rect">
            <a:avLst/>
          </a:prstGeom>
          <a:noFill/>
          <a:ln w="57150">
            <a:solidFill>
              <a:schemeClr val="accent2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7DBC3A6F-6B07-4CF0-ACC3-6FEA3C165C1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814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506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6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92EF7-58E8-44BD-B2C8-7473D28B07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270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92EF7-58E8-44BD-B2C8-7473D28B07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52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92EF7-58E8-44BD-B2C8-7473D28B07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78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92EF7-58E8-44BD-B2C8-7473D28B07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990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92EF7-58E8-44BD-B2C8-7473D28B07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09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92EF7-58E8-44BD-B2C8-7473D28B07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20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92EF7-58E8-44BD-B2C8-7473D28B07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253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92EF7-58E8-44BD-B2C8-7473D28B07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41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5328592" cy="1143000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7544" y="2276873"/>
            <a:ext cx="5256584" cy="64807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3600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 sz="24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24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24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24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259632" y="3252117"/>
            <a:ext cx="7416824" cy="2625155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>
                <a:solidFill>
                  <a:schemeClr val="accent2"/>
                </a:solidFill>
              </a:defRPr>
            </a:lvl1pPr>
            <a:lvl2pPr marL="742950" indent="-285750">
              <a:buFontTx/>
              <a:buBlip>
                <a:blip r:embed="rId2"/>
              </a:buBlip>
              <a:defRPr sz="2400">
                <a:solidFill>
                  <a:schemeClr val="accent2"/>
                </a:solidFill>
              </a:defRPr>
            </a:lvl2pPr>
            <a:lvl3pPr marL="1143000" indent="-228600">
              <a:buFontTx/>
              <a:buBlip>
                <a:blip r:embed="rId2"/>
              </a:buBlip>
              <a:defRPr sz="2000">
                <a:solidFill>
                  <a:schemeClr val="accent2"/>
                </a:solidFill>
              </a:defRPr>
            </a:lvl3pPr>
            <a:lvl4pPr marL="1600200" indent="-228600">
              <a:buFontTx/>
              <a:buBlip>
                <a:blip r:embed="rId2"/>
              </a:buBlip>
              <a:defRPr sz="1800">
                <a:solidFill>
                  <a:schemeClr val="accent2"/>
                </a:solidFill>
              </a:defRPr>
            </a:lvl4pPr>
            <a:lvl5pPr marL="2057400" indent="-228600">
              <a:buFontTx/>
              <a:buBlip>
                <a:blip r:embed="rId2"/>
              </a:buBlip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7DBC3A6F-6B07-4CF0-ACC3-6FEA3C165C1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31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92EF7-58E8-44BD-B2C8-7473D28B07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241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92EF7-58E8-44BD-B2C8-7473D28B07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895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92EF7-58E8-44BD-B2C8-7473D28B07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95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5400600" cy="1143000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800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 sz="2800"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 sz="2800"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 sz="2800"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 sz="2800">
                <a:solidFill>
                  <a:schemeClr val="bg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312368" cy="365125"/>
          </a:xfrm>
        </p:spPr>
        <p:txBody>
          <a:bodyPr/>
          <a:lstStyle/>
          <a:p>
            <a:r>
              <a:rPr lang="de-DE" dirty="0" smtClean="0"/>
              <a:t>Neujahrsempfang 2017 GSV "Eintracht" Baunatal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24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Neujahrsempfang 2017 GSV "Eintracht" Baunatal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468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04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464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218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703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14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3580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3645024"/>
            <a:ext cx="8229600" cy="2481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/>
                </a:solidFill>
              </a:defRPr>
            </a:lvl1pPr>
          </a:lstStyle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915816" y="6356350"/>
            <a:ext cx="3312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r>
              <a:rPr lang="de-DE" dirty="0" smtClean="0"/>
              <a:t>Neujahrsempfang 2017 GSV "Eintracht" Baunatal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7DBC3A6F-6B07-4CF0-ACC3-6FEA3C165C1E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107504" y="116632"/>
            <a:ext cx="8928992" cy="6624736"/>
          </a:xfrm>
          <a:prstGeom prst="rect">
            <a:avLst/>
          </a:prstGeom>
          <a:noFill/>
          <a:ln w="57150">
            <a:solidFill>
              <a:schemeClr val="accent2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5940152" y="247189"/>
            <a:ext cx="2790607" cy="166964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Picture 3" descr="C:\Users\Karsten\Documents\GSV\GSV-CI-Paket\alt\Logo - GSV Eintracht Baunatal\Fu╠êr Digital - Web (RGB)\GSV-Logo-RGB-gro├ƒ.tif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130" y="262771"/>
            <a:ext cx="1638479" cy="163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/>
          <p:cNvSpPr txBox="1"/>
          <p:nvPr userDrawn="1"/>
        </p:nvSpPr>
        <p:spPr>
          <a:xfrm>
            <a:off x="5940152" y="758844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solidFill>
                  <a:schemeClr val="bg2"/>
                </a:solidFill>
              </a:rPr>
              <a:t>2017</a:t>
            </a:r>
            <a:endParaRPr lang="de-DE" sz="36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8285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92EF7-58E8-44BD-B2C8-7473D28B07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242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de-DE" dirty="0" smtClean="0">
                <a:solidFill>
                  <a:schemeClr val="accent2"/>
                </a:solidFill>
              </a:rPr>
              <a:t>Neujahrsempfang 2017</a:t>
            </a: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63488" y="3861048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de-DE" sz="4400" dirty="0" smtClean="0">
                <a:solidFill>
                  <a:schemeClr val="accent2"/>
                </a:solidFill>
              </a:rPr>
              <a:t>GSV „Eintracht“ Baunatal</a:t>
            </a:r>
          </a:p>
          <a:p>
            <a:pPr algn="l"/>
            <a:r>
              <a:rPr lang="de-DE" dirty="0"/>
              <a:t>6</a:t>
            </a:r>
            <a:r>
              <a:rPr lang="de-DE" sz="4400" dirty="0" smtClean="0">
                <a:solidFill>
                  <a:schemeClr val="accent2"/>
                </a:solidFill>
              </a:rPr>
              <a:t>. Januar 2017</a:t>
            </a:r>
            <a:endParaRPr lang="de-DE" sz="4400" dirty="0">
              <a:solidFill>
                <a:schemeClr val="accent2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noFill/>
          <a:ln w="57150">
            <a:solidFill>
              <a:schemeClr val="accent2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051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GCG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544241"/>
            <a:ext cx="8208912" cy="1604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Stella </a:t>
            </a:r>
            <a:r>
              <a:rPr lang="de-DE" sz="2400" dirty="0" err="1" smtClean="0">
                <a:solidFill>
                  <a:schemeClr val="accent2"/>
                </a:solidFill>
              </a:rPr>
              <a:t>Cueto</a:t>
            </a:r>
            <a:r>
              <a:rPr lang="de-DE" sz="2400" dirty="0" smtClean="0">
                <a:solidFill>
                  <a:schemeClr val="accent2"/>
                </a:solidFill>
              </a:rPr>
              <a:t> </a:t>
            </a:r>
            <a:r>
              <a:rPr lang="de-DE" sz="2400" dirty="0" smtClean="0">
                <a:solidFill>
                  <a:schemeClr val="accent2"/>
                </a:solidFill>
              </a:rPr>
              <a:t>Silva</a:t>
            </a:r>
            <a:r>
              <a:rPr lang="de-DE" sz="2400" dirty="0" smtClean="0">
                <a:solidFill>
                  <a:schemeClr val="accent2"/>
                </a:solidFill>
              </a:rPr>
              <a:t>		Felicia Halbig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Katrin Reinhardt		Anastasia Konstanz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Natalie Klinke</a:t>
            </a:r>
            <a:r>
              <a:rPr lang="de-DE" sz="2400" dirty="0" smtClean="0"/>
              <a:t>		</a:t>
            </a:r>
            <a:endParaRPr lang="de-DE" sz="2400" dirty="0" smtClean="0">
              <a:solidFill>
                <a:schemeClr val="accent2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10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336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4000" dirty="0" smtClean="0">
                <a:solidFill>
                  <a:schemeClr val="accent6"/>
                </a:solidFill>
              </a:rPr>
              <a:t> </a:t>
            </a:r>
            <a:r>
              <a:rPr lang="de-DE" sz="4000" dirty="0" smtClean="0">
                <a:solidFill>
                  <a:srgbClr val="FFC000"/>
                </a:solidFill>
              </a:rPr>
              <a:t>Ehrenurkunde mit Vereinsnadel</a:t>
            </a:r>
            <a:endParaRPr lang="de-DE" sz="4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90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Sportlerehrung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04856" cy="838944"/>
          </a:xfrm>
        </p:spPr>
        <p:txBody>
          <a:bodyPr/>
          <a:lstStyle/>
          <a:p>
            <a:r>
              <a:rPr lang="de-DE" dirty="0" smtClean="0">
                <a:solidFill>
                  <a:schemeClr val="accent5">
                    <a:lumMod val="75000"/>
                  </a:schemeClr>
                </a:solidFill>
              </a:rPr>
              <a:t>Bronzene</a:t>
            </a:r>
            <a:r>
              <a:rPr lang="de-DE" dirty="0" smtClean="0"/>
              <a:t> </a:t>
            </a:r>
            <a:r>
              <a:rPr lang="de-DE" dirty="0"/>
              <a:t>Sportmedaille</a:t>
            </a: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412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Radsport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244005"/>
            <a:ext cx="7920880" cy="26251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Timo </a:t>
            </a:r>
            <a:r>
              <a:rPr lang="de-DE" sz="2400" dirty="0" err="1" smtClean="0">
                <a:solidFill>
                  <a:schemeClr val="accent2"/>
                </a:solidFill>
              </a:rPr>
              <a:t>Bartelmai</a:t>
            </a:r>
            <a:r>
              <a:rPr lang="de-DE" sz="2400" dirty="0" smtClean="0">
                <a:solidFill>
                  <a:schemeClr val="accent2"/>
                </a:solidFill>
              </a:rPr>
              <a:t>		Torben Christmann</a:t>
            </a:r>
          </a:p>
          <a:p>
            <a:pPr marL="0" indent="0">
              <a:buNone/>
            </a:pPr>
            <a:r>
              <a:rPr lang="de-DE" sz="2400" dirty="0" err="1" smtClean="0">
                <a:solidFill>
                  <a:schemeClr val="accent2"/>
                </a:solidFill>
              </a:rPr>
              <a:t>Aljoscha</a:t>
            </a:r>
            <a:r>
              <a:rPr lang="de-DE" sz="2400" dirty="0" smtClean="0">
                <a:solidFill>
                  <a:schemeClr val="accent2"/>
                </a:solidFill>
              </a:rPr>
              <a:t> </a:t>
            </a:r>
            <a:r>
              <a:rPr lang="de-DE" sz="2400" dirty="0" err="1" smtClean="0">
                <a:solidFill>
                  <a:schemeClr val="accent2"/>
                </a:solidFill>
              </a:rPr>
              <a:t>Göbert</a:t>
            </a:r>
            <a:r>
              <a:rPr lang="de-DE" sz="2400" dirty="0" smtClean="0">
                <a:solidFill>
                  <a:schemeClr val="accent2"/>
                </a:solidFill>
              </a:rPr>
              <a:t>		Christian Stürmer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Alexander Lecke		Sascha Viereck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Lars Degenhardt		Julian Göbel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Nils Opper			Sean Brooke-Edwards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12</a:t>
            </a:fld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887520" y="5085184"/>
            <a:ext cx="75676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>
                <a:solidFill>
                  <a:schemeClr val="accent5">
                    <a:lumMod val="75000"/>
                  </a:schemeClr>
                </a:solidFill>
              </a:rPr>
              <a:t>Bronzene</a:t>
            </a:r>
            <a:r>
              <a:rPr lang="de-DE" sz="5400" dirty="0" smtClean="0">
                <a:solidFill>
                  <a:schemeClr val="accent2"/>
                </a:solidFill>
              </a:rPr>
              <a:t>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1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Tischtennis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964085"/>
            <a:ext cx="7920880" cy="6809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Tom Schmidt</a:t>
            </a:r>
            <a:endParaRPr lang="de-DE" sz="2400" dirty="0" smtClean="0">
              <a:solidFill>
                <a:schemeClr val="accent2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13</a:t>
            </a:fld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887520" y="5085184"/>
            <a:ext cx="75676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>
                <a:solidFill>
                  <a:schemeClr val="accent5">
                    <a:lumMod val="75000"/>
                  </a:schemeClr>
                </a:solidFill>
              </a:rPr>
              <a:t>Bronzene</a:t>
            </a:r>
            <a:r>
              <a:rPr lang="de-DE" sz="5400" dirty="0" smtClean="0">
                <a:solidFill>
                  <a:schemeClr val="accent2"/>
                </a:solidFill>
              </a:rPr>
              <a:t>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82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Sportlerehrung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04856" cy="838944"/>
          </a:xfrm>
        </p:spPr>
        <p:txBody>
          <a:bodyPr/>
          <a:lstStyle/>
          <a:p>
            <a:r>
              <a:rPr lang="de-DE" dirty="0" smtClean="0">
                <a:solidFill>
                  <a:schemeClr val="tx1">
                    <a:lumMod val="75000"/>
                  </a:schemeClr>
                </a:solidFill>
              </a:rPr>
              <a:t>Silberne</a:t>
            </a:r>
            <a:r>
              <a:rPr lang="de-DE" dirty="0" smtClean="0"/>
              <a:t> </a:t>
            </a:r>
            <a:r>
              <a:rPr lang="de-DE" dirty="0"/>
              <a:t>Sportmedaille</a:t>
            </a: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991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Kraftsport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795934"/>
            <a:ext cx="7416824" cy="777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Georg Wenner			Lars Schönewald	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15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3715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>
                <a:solidFill>
                  <a:schemeClr val="accent6"/>
                </a:solidFill>
              </a:rPr>
              <a:t>Silberne</a:t>
            </a:r>
            <a:r>
              <a:rPr lang="de-DE" sz="5400" dirty="0" smtClean="0">
                <a:solidFill>
                  <a:schemeClr val="accent2"/>
                </a:solidFill>
              </a:rPr>
              <a:t>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63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Radsport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507902"/>
            <a:ext cx="7416824" cy="13531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Carina Christmann		Alena Bahrke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Martina </a:t>
            </a:r>
            <a:r>
              <a:rPr lang="de-DE" sz="2400" dirty="0" err="1" smtClean="0">
                <a:solidFill>
                  <a:schemeClr val="accent2"/>
                </a:solidFill>
              </a:rPr>
              <a:t>Wenning</a:t>
            </a:r>
            <a:r>
              <a:rPr lang="de-DE" sz="2400" dirty="0" smtClean="0">
                <a:solidFill>
                  <a:schemeClr val="accent2"/>
                </a:solidFill>
              </a:rPr>
              <a:t>		Christina </a:t>
            </a:r>
            <a:r>
              <a:rPr lang="de-DE" sz="2400" dirty="0" err="1" smtClean="0">
                <a:solidFill>
                  <a:schemeClr val="accent2"/>
                </a:solidFill>
              </a:rPr>
              <a:t>Baddenhausen</a:t>
            </a:r>
            <a:endParaRPr lang="de-DE" sz="2400" dirty="0"/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Diana Mantschuk		Tanja </a:t>
            </a:r>
            <a:r>
              <a:rPr lang="de-DE" sz="2400" dirty="0" err="1" smtClean="0">
                <a:solidFill>
                  <a:schemeClr val="accent2"/>
                </a:solidFill>
              </a:rPr>
              <a:t>Bläsing</a:t>
            </a:r>
            <a:r>
              <a:rPr lang="de-DE" sz="2400" dirty="0" smtClean="0">
                <a:solidFill>
                  <a:schemeClr val="accent2"/>
                </a:solidFill>
              </a:rPr>
              <a:t>-Mihr	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16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3715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>
                <a:solidFill>
                  <a:schemeClr val="accent6"/>
                </a:solidFill>
              </a:rPr>
              <a:t>Silberne</a:t>
            </a:r>
            <a:r>
              <a:rPr lang="de-DE" sz="5400" dirty="0" smtClean="0">
                <a:solidFill>
                  <a:schemeClr val="accent2"/>
                </a:solidFill>
              </a:rPr>
              <a:t>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6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Leichtatlethik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435894"/>
            <a:ext cx="7416824" cy="1425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Volker Westermann		Volker Schaub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Wolfgang </a:t>
            </a:r>
            <a:r>
              <a:rPr lang="de-DE" sz="2400" dirty="0" err="1" smtClean="0">
                <a:solidFill>
                  <a:schemeClr val="accent2"/>
                </a:solidFill>
              </a:rPr>
              <a:t>Wieditz</a:t>
            </a:r>
            <a:r>
              <a:rPr lang="de-DE" sz="2400" dirty="0" smtClean="0">
                <a:solidFill>
                  <a:schemeClr val="accent2"/>
                </a:solidFill>
              </a:rPr>
              <a:t>		Charlotte Alsmann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Marianne </a:t>
            </a:r>
            <a:r>
              <a:rPr lang="de-DE" sz="2400" dirty="0" err="1" smtClean="0">
                <a:solidFill>
                  <a:schemeClr val="accent2"/>
                </a:solidFill>
              </a:rPr>
              <a:t>Gödel</a:t>
            </a:r>
            <a:r>
              <a:rPr lang="de-DE" sz="2400" dirty="0" smtClean="0">
                <a:solidFill>
                  <a:schemeClr val="accent2"/>
                </a:solidFill>
              </a:rPr>
              <a:t>	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17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3715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>
                <a:solidFill>
                  <a:schemeClr val="accent6"/>
                </a:solidFill>
              </a:rPr>
              <a:t>Silberne</a:t>
            </a:r>
            <a:r>
              <a:rPr lang="de-DE" sz="5400" dirty="0" smtClean="0">
                <a:solidFill>
                  <a:schemeClr val="accent2"/>
                </a:solidFill>
              </a:rPr>
              <a:t>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45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GCG, Rittergarde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40152" y="2132857"/>
            <a:ext cx="2664296" cy="25202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Louisa </a:t>
            </a:r>
            <a:r>
              <a:rPr lang="de-DE" sz="2000" dirty="0" err="1" smtClean="0"/>
              <a:t>Schmuch</a:t>
            </a:r>
            <a:endParaRPr lang="de-DE" sz="2000" dirty="0" smtClean="0"/>
          </a:p>
          <a:p>
            <a:pPr marL="0" indent="0">
              <a:buNone/>
            </a:pPr>
            <a:r>
              <a:rPr lang="de-DE" sz="2000" dirty="0" smtClean="0"/>
              <a:t>Celina </a:t>
            </a:r>
            <a:r>
              <a:rPr lang="de-DE" sz="2000" dirty="0" err="1" smtClean="0"/>
              <a:t>Siano</a:t>
            </a:r>
            <a:endParaRPr lang="de-DE" sz="2000" dirty="0" smtClean="0"/>
          </a:p>
          <a:p>
            <a:pPr marL="0" indent="0">
              <a:buNone/>
            </a:pPr>
            <a:r>
              <a:rPr lang="de-DE" sz="2000" dirty="0" err="1" smtClean="0"/>
              <a:t>Felina</a:t>
            </a:r>
            <a:r>
              <a:rPr lang="de-DE" sz="2000" dirty="0" smtClean="0"/>
              <a:t> Siebert</a:t>
            </a:r>
          </a:p>
          <a:p>
            <a:pPr marL="0" indent="0">
              <a:buNone/>
            </a:pPr>
            <a:r>
              <a:rPr lang="de-DE" sz="2000" dirty="0" smtClean="0"/>
              <a:t>Maja Todorovic</a:t>
            </a:r>
          </a:p>
          <a:p>
            <a:pPr marL="0" indent="0">
              <a:buNone/>
            </a:pPr>
            <a:r>
              <a:rPr lang="de-DE" sz="2000" dirty="0" smtClean="0"/>
              <a:t>Leonie Trier</a:t>
            </a:r>
          </a:p>
          <a:p>
            <a:pPr marL="0" indent="0">
              <a:buNone/>
            </a:pPr>
            <a:r>
              <a:rPr lang="de-DE" sz="2000" dirty="0" smtClean="0"/>
              <a:t>Leonie Weirich</a:t>
            </a:r>
          </a:p>
          <a:p>
            <a:pPr marL="0" indent="0">
              <a:buNone/>
            </a:pPr>
            <a:r>
              <a:rPr lang="de-DE" sz="2000" dirty="0" err="1" smtClean="0"/>
              <a:t>Lauryn</a:t>
            </a:r>
            <a:r>
              <a:rPr lang="de-DE" sz="2000" dirty="0" smtClean="0"/>
              <a:t> </a:t>
            </a:r>
            <a:r>
              <a:rPr lang="de-DE" sz="2000" dirty="0" err="1" smtClean="0"/>
              <a:t>Wollrath</a:t>
            </a:r>
            <a:endParaRPr lang="de-DE" sz="20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18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3715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>
                <a:solidFill>
                  <a:schemeClr val="accent6"/>
                </a:solidFill>
              </a:rPr>
              <a:t>Silberne</a:t>
            </a:r>
            <a:r>
              <a:rPr lang="de-DE" sz="5400" dirty="0" smtClean="0">
                <a:solidFill>
                  <a:schemeClr val="accent2"/>
                </a:solidFill>
              </a:rPr>
              <a:t>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91036" y="2128788"/>
            <a:ext cx="24967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accent2"/>
                </a:solidFill>
              </a:rPr>
              <a:t>Emilia </a:t>
            </a:r>
            <a:r>
              <a:rPr lang="de-DE" sz="2000" dirty="0" smtClean="0">
                <a:solidFill>
                  <a:schemeClr val="accent2"/>
                </a:solidFill>
              </a:rPr>
              <a:t>Blum</a:t>
            </a:r>
          </a:p>
          <a:p>
            <a:r>
              <a:rPr lang="de-DE" sz="2000" dirty="0" smtClean="0">
                <a:solidFill>
                  <a:schemeClr val="accent2"/>
                </a:solidFill>
              </a:rPr>
              <a:t>Stella </a:t>
            </a:r>
            <a:r>
              <a:rPr lang="de-DE" sz="2000" dirty="0" err="1">
                <a:solidFill>
                  <a:schemeClr val="accent2"/>
                </a:solidFill>
              </a:rPr>
              <a:t>Cueto</a:t>
            </a:r>
            <a:r>
              <a:rPr lang="de-DE" sz="2000" dirty="0">
                <a:solidFill>
                  <a:schemeClr val="accent2"/>
                </a:solidFill>
              </a:rPr>
              <a:t> </a:t>
            </a:r>
            <a:r>
              <a:rPr lang="de-DE" sz="2000" dirty="0" smtClean="0">
                <a:solidFill>
                  <a:schemeClr val="accent2"/>
                </a:solidFill>
              </a:rPr>
              <a:t>Silva</a:t>
            </a:r>
          </a:p>
          <a:p>
            <a:r>
              <a:rPr lang="de-DE" sz="2000" dirty="0" smtClean="0">
                <a:solidFill>
                  <a:schemeClr val="accent2"/>
                </a:solidFill>
              </a:rPr>
              <a:t>Lana Emrich</a:t>
            </a:r>
          </a:p>
          <a:p>
            <a:r>
              <a:rPr lang="de-DE" sz="2000" dirty="0" smtClean="0">
                <a:solidFill>
                  <a:schemeClr val="accent2"/>
                </a:solidFill>
              </a:rPr>
              <a:t>Felicia Halbig</a:t>
            </a:r>
          </a:p>
          <a:p>
            <a:r>
              <a:rPr lang="de-DE" sz="2000" dirty="0" smtClean="0">
                <a:solidFill>
                  <a:schemeClr val="accent2"/>
                </a:solidFill>
              </a:rPr>
              <a:t>Sarah Jungermann</a:t>
            </a:r>
          </a:p>
          <a:p>
            <a:r>
              <a:rPr lang="de-DE" sz="2000" dirty="0" smtClean="0">
                <a:solidFill>
                  <a:schemeClr val="accent2"/>
                </a:solidFill>
              </a:rPr>
              <a:t>Emily </a:t>
            </a:r>
            <a:r>
              <a:rPr lang="de-DE" sz="2000" dirty="0" err="1" smtClean="0">
                <a:solidFill>
                  <a:schemeClr val="accent2"/>
                </a:solidFill>
              </a:rPr>
              <a:t>Mettke</a:t>
            </a:r>
            <a:endParaRPr lang="de-DE" sz="2000" dirty="0" smtClean="0">
              <a:solidFill>
                <a:schemeClr val="accent2"/>
              </a:solidFill>
            </a:endParaRPr>
          </a:p>
          <a:p>
            <a:r>
              <a:rPr lang="de-DE" sz="2000" dirty="0" err="1" smtClean="0">
                <a:solidFill>
                  <a:schemeClr val="accent2"/>
                </a:solidFill>
              </a:rPr>
              <a:t>Dascha</a:t>
            </a:r>
            <a:r>
              <a:rPr lang="de-DE" sz="2000" dirty="0" smtClean="0">
                <a:solidFill>
                  <a:schemeClr val="accent2"/>
                </a:solidFill>
              </a:rPr>
              <a:t> </a:t>
            </a:r>
            <a:r>
              <a:rPr lang="de-DE" sz="2000" dirty="0">
                <a:solidFill>
                  <a:schemeClr val="accent2"/>
                </a:solidFill>
              </a:rPr>
              <a:t>Seemann</a:t>
            </a:r>
          </a:p>
          <a:p>
            <a:r>
              <a:rPr lang="de-DE" sz="2000" dirty="0">
                <a:solidFill>
                  <a:schemeClr val="accent2"/>
                </a:solidFill>
              </a:rPr>
              <a:t>Julika Wicke</a:t>
            </a:r>
          </a:p>
          <a:p>
            <a:r>
              <a:rPr lang="de-DE" sz="2000" dirty="0">
                <a:solidFill>
                  <a:schemeClr val="accent2"/>
                </a:solidFill>
              </a:rPr>
              <a:t>Naja </a:t>
            </a:r>
            <a:r>
              <a:rPr lang="de-DE" sz="2000" dirty="0" err="1">
                <a:solidFill>
                  <a:schemeClr val="accent2"/>
                </a:solidFill>
              </a:rPr>
              <a:t>Zschaage</a:t>
            </a:r>
            <a:endParaRPr lang="de-DE" sz="2000" dirty="0">
              <a:solidFill>
                <a:schemeClr val="accent2"/>
              </a:solidFill>
            </a:endParaRPr>
          </a:p>
          <a:p>
            <a:endParaRPr lang="de-DE" sz="2000" dirty="0">
              <a:solidFill>
                <a:schemeClr val="accent2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275856" y="2132856"/>
            <a:ext cx="23762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accent2"/>
                </a:solidFill>
              </a:rPr>
              <a:t>Samira </a:t>
            </a:r>
            <a:r>
              <a:rPr lang="de-DE" sz="2000" dirty="0" err="1" smtClean="0">
                <a:solidFill>
                  <a:schemeClr val="accent2"/>
                </a:solidFill>
              </a:rPr>
              <a:t>Boeker</a:t>
            </a:r>
            <a:endParaRPr lang="de-DE" sz="2000" dirty="0">
              <a:solidFill>
                <a:schemeClr val="accent2"/>
              </a:solidFill>
            </a:endParaRPr>
          </a:p>
          <a:p>
            <a:r>
              <a:rPr lang="de-DE" sz="2000" dirty="0" err="1" smtClean="0">
                <a:solidFill>
                  <a:schemeClr val="accent2"/>
                </a:solidFill>
              </a:rPr>
              <a:t>Chayenne</a:t>
            </a:r>
            <a:r>
              <a:rPr lang="de-DE" sz="2000" dirty="0">
                <a:solidFill>
                  <a:schemeClr val="accent2"/>
                </a:solidFill>
              </a:rPr>
              <a:t> </a:t>
            </a:r>
            <a:r>
              <a:rPr lang="de-DE" sz="2000" dirty="0" err="1" smtClean="0">
                <a:solidFill>
                  <a:schemeClr val="accent2"/>
                </a:solidFill>
              </a:rPr>
              <a:t>Heerdt</a:t>
            </a:r>
            <a:endParaRPr lang="de-DE" sz="2000" dirty="0" smtClean="0">
              <a:solidFill>
                <a:schemeClr val="accent2"/>
              </a:solidFill>
            </a:endParaRPr>
          </a:p>
          <a:p>
            <a:r>
              <a:rPr lang="de-DE" sz="2000" dirty="0">
                <a:solidFill>
                  <a:schemeClr val="accent2"/>
                </a:solidFill>
              </a:rPr>
              <a:t>Annika </a:t>
            </a:r>
            <a:r>
              <a:rPr lang="de-DE" sz="2000" dirty="0">
                <a:solidFill>
                  <a:schemeClr val="accent2"/>
                </a:solidFill>
              </a:rPr>
              <a:t>Hildebrandt</a:t>
            </a:r>
          </a:p>
          <a:p>
            <a:r>
              <a:rPr lang="de-DE" sz="2000" dirty="0">
                <a:solidFill>
                  <a:schemeClr val="accent2"/>
                </a:solidFill>
              </a:rPr>
              <a:t>Anna Lena Icke</a:t>
            </a:r>
          </a:p>
          <a:p>
            <a:r>
              <a:rPr lang="de-DE" sz="2000" dirty="0">
                <a:solidFill>
                  <a:schemeClr val="accent2"/>
                </a:solidFill>
              </a:rPr>
              <a:t>Aileen Klinke</a:t>
            </a:r>
          </a:p>
          <a:p>
            <a:r>
              <a:rPr lang="de-DE" sz="2000" dirty="0">
                <a:solidFill>
                  <a:schemeClr val="accent2"/>
                </a:solidFill>
              </a:rPr>
              <a:t>Elina Klinke</a:t>
            </a:r>
          </a:p>
          <a:p>
            <a:r>
              <a:rPr lang="de-DE" sz="2000" dirty="0">
                <a:solidFill>
                  <a:schemeClr val="accent2"/>
                </a:solidFill>
              </a:rPr>
              <a:t>Christina Mock</a:t>
            </a:r>
          </a:p>
          <a:p>
            <a:r>
              <a:rPr lang="de-DE" sz="2000" dirty="0">
                <a:solidFill>
                  <a:schemeClr val="accent2"/>
                </a:solidFill>
              </a:rPr>
              <a:t>Amelie Pfeffermann</a:t>
            </a:r>
          </a:p>
          <a:p>
            <a:r>
              <a:rPr lang="de-DE" sz="2000" dirty="0" err="1">
                <a:solidFill>
                  <a:schemeClr val="accent2"/>
                </a:solidFill>
              </a:rPr>
              <a:t>Finja</a:t>
            </a:r>
            <a:r>
              <a:rPr lang="de-DE" sz="2000" dirty="0">
                <a:solidFill>
                  <a:schemeClr val="accent2"/>
                </a:solidFill>
              </a:rPr>
              <a:t> Richter</a:t>
            </a:r>
          </a:p>
          <a:p>
            <a:endParaRPr lang="de-DE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GCG, Prinzengarde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01761" y="2058183"/>
            <a:ext cx="2818711" cy="2666961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DE" sz="2000" dirty="0"/>
              <a:t>Maxime Rother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000" dirty="0" smtClean="0"/>
              <a:t>Luisa </a:t>
            </a:r>
            <a:r>
              <a:rPr lang="de-DE" sz="2000" dirty="0"/>
              <a:t>Schierock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000" dirty="0"/>
              <a:t>Pauline Schmidt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000" dirty="0" smtClean="0"/>
              <a:t>Kim Sarah Schneider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000" dirty="0" smtClean="0"/>
              <a:t>Alicia Seifert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000" dirty="0" err="1" smtClean="0"/>
              <a:t>Gianna</a:t>
            </a:r>
            <a:r>
              <a:rPr lang="de-DE" sz="2000" dirty="0" smtClean="0"/>
              <a:t> Steuernagel</a:t>
            </a:r>
            <a:endParaRPr lang="de-DE" sz="2000" dirty="0"/>
          </a:p>
          <a:p>
            <a:pPr marL="0" indent="0">
              <a:spcBef>
                <a:spcPts val="0"/>
              </a:spcBef>
              <a:buNone/>
            </a:pPr>
            <a:r>
              <a:rPr lang="de-DE" sz="2000" dirty="0" smtClean="0"/>
              <a:t>Nina </a:t>
            </a:r>
            <a:r>
              <a:rPr lang="de-DE" sz="2000" dirty="0" err="1" smtClean="0"/>
              <a:t>Zschaage</a:t>
            </a:r>
            <a:endParaRPr lang="de-DE" sz="2000" dirty="0"/>
          </a:p>
          <a:p>
            <a:pPr marL="0" indent="0">
              <a:spcBef>
                <a:spcPts val="0"/>
              </a:spcBef>
              <a:buNone/>
            </a:pPr>
            <a:r>
              <a:rPr lang="de-DE" sz="2000" dirty="0" smtClean="0"/>
              <a:t>Marie Zuschlag</a:t>
            </a:r>
            <a:endParaRPr lang="de-DE" sz="20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19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3715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>
                <a:solidFill>
                  <a:schemeClr val="accent6"/>
                </a:solidFill>
              </a:rPr>
              <a:t>Silberne</a:t>
            </a:r>
            <a:r>
              <a:rPr lang="de-DE" sz="5400" dirty="0" smtClean="0">
                <a:solidFill>
                  <a:schemeClr val="accent2"/>
                </a:solidFill>
              </a:rPr>
              <a:t>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059832" y="2078846"/>
            <a:ext cx="26642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accent2"/>
                </a:solidFill>
              </a:rPr>
              <a:t>Hanna Kollmann</a:t>
            </a:r>
          </a:p>
          <a:p>
            <a:r>
              <a:rPr lang="de-DE" sz="2000" dirty="0" err="1">
                <a:solidFill>
                  <a:schemeClr val="accent2"/>
                </a:solidFill>
              </a:rPr>
              <a:t>Daja</a:t>
            </a:r>
            <a:r>
              <a:rPr lang="de-DE" sz="2000" dirty="0">
                <a:solidFill>
                  <a:schemeClr val="accent2"/>
                </a:solidFill>
              </a:rPr>
              <a:t> </a:t>
            </a:r>
            <a:r>
              <a:rPr lang="de-DE" sz="2000" dirty="0" err="1">
                <a:solidFill>
                  <a:schemeClr val="accent2"/>
                </a:solidFill>
              </a:rPr>
              <a:t>Konstans</a:t>
            </a:r>
            <a:endParaRPr lang="de-DE" sz="2000" dirty="0">
              <a:solidFill>
                <a:schemeClr val="accent2"/>
              </a:solidFill>
            </a:endParaRPr>
          </a:p>
          <a:p>
            <a:r>
              <a:rPr lang="de-DE" sz="2000" dirty="0">
                <a:solidFill>
                  <a:schemeClr val="accent2"/>
                </a:solidFill>
              </a:rPr>
              <a:t>Anastasia </a:t>
            </a:r>
            <a:r>
              <a:rPr lang="de-DE" sz="2000" dirty="0" err="1">
                <a:solidFill>
                  <a:schemeClr val="accent2"/>
                </a:solidFill>
              </a:rPr>
              <a:t>Konstans</a:t>
            </a:r>
            <a:endParaRPr lang="de-DE" sz="2000" dirty="0">
              <a:solidFill>
                <a:schemeClr val="accent2"/>
              </a:solidFill>
            </a:endParaRPr>
          </a:p>
          <a:p>
            <a:r>
              <a:rPr lang="de-DE" sz="2000" dirty="0" smtClean="0">
                <a:solidFill>
                  <a:schemeClr val="accent2"/>
                </a:solidFill>
              </a:rPr>
              <a:t>Saskia </a:t>
            </a:r>
            <a:r>
              <a:rPr lang="de-DE" sz="2000" dirty="0" err="1" smtClean="0">
                <a:solidFill>
                  <a:schemeClr val="accent2"/>
                </a:solidFill>
              </a:rPr>
              <a:t>Krader</a:t>
            </a:r>
            <a:endParaRPr lang="de-DE" sz="2000" dirty="0">
              <a:solidFill>
                <a:schemeClr val="accent2"/>
              </a:solidFill>
            </a:endParaRPr>
          </a:p>
          <a:p>
            <a:r>
              <a:rPr lang="de-DE" sz="2000" dirty="0" smtClean="0">
                <a:solidFill>
                  <a:schemeClr val="accent2"/>
                </a:solidFill>
              </a:rPr>
              <a:t>Isa-Marie Kreisel</a:t>
            </a:r>
          </a:p>
          <a:p>
            <a:r>
              <a:rPr lang="de-DE" sz="2000" dirty="0" smtClean="0">
                <a:solidFill>
                  <a:schemeClr val="accent2"/>
                </a:solidFill>
              </a:rPr>
              <a:t>Stella Krug</a:t>
            </a:r>
          </a:p>
          <a:p>
            <a:r>
              <a:rPr lang="de-DE" sz="2000" dirty="0" smtClean="0">
                <a:solidFill>
                  <a:schemeClr val="accent2"/>
                </a:solidFill>
              </a:rPr>
              <a:t>Benita </a:t>
            </a:r>
            <a:r>
              <a:rPr lang="de-DE" sz="2000" dirty="0" err="1" smtClean="0">
                <a:solidFill>
                  <a:schemeClr val="accent2"/>
                </a:solidFill>
              </a:rPr>
              <a:t>Kutz</a:t>
            </a:r>
            <a:endParaRPr lang="de-DE" sz="2000" dirty="0">
              <a:solidFill>
                <a:schemeClr val="accent2"/>
              </a:solidFill>
            </a:endParaRPr>
          </a:p>
          <a:p>
            <a:r>
              <a:rPr lang="de-DE" sz="2000" dirty="0" smtClean="0">
                <a:solidFill>
                  <a:schemeClr val="accent2"/>
                </a:solidFill>
              </a:rPr>
              <a:t>Lara </a:t>
            </a:r>
            <a:r>
              <a:rPr lang="de-DE" sz="2000" dirty="0" err="1" smtClean="0">
                <a:solidFill>
                  <a:schemeClr val="accent2"/>
                </a:solidFill>
              </a:rPr>
              <a:t>Mettke</a:t>
            </a:r>
            <a:endParaRPr lang="de-DE" sz="2000" dirty="0">
              <a:solidFill>
                <a:schemeClr val="accent2"/>
              </a:solidFill>
            </a:endParaRPr>
          </a:p>
          <a:p>
            <a:r>
              <a:rPr lang="de-DE" sz="2000" dirty="0" smtClean="0">
                <a:solidFill>
                  <a:schemeClr val="accent2"/>
                </a:solidFill>
              </a:rPr>
              <a:t>Hanna Pfeffermann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23528" y="2078846"/>
            <a:ext cx="25922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chemeClr val="accent2"/>
                </a:solidFill>
              </a:rPr>
              <a:t>Finja</a:t>
            </a:r>
            <a:r>
              <a:rPr lang="de-DE" sz="2000" dirty="0">
                <a:solidFill>
                  <a:schemeClr val="accent2"/>
                </a:solidFill>
              </a:rPr>
              <a:t> </a:t>
            </a:r>
            <a:r>
              <a:rPr lang="de-DE" sz="2000" dirty="0" err="1" smtClean="0">
                <a:solidFill>
                  <a:schemeClr val="accent2"/>
                </a:solidFill>
              </a:rPr>
              <a:t>Bonnes</a:t>
            </a:r>
            <a:endParaRPr lang="de-DE" sz="2000" dirty="0">
              <a:solidFill>
                <a:schemeClr val="accent2"/>
              </a:solidFill>
            </a:endParaRPr>
          </a:p>
          <a:p>
            <a:r>
              <a:rPr lang="de-DE" sz="2000" dirty="0" smtClean="0">
                <a:solidFill>
                  <a:schemeClr val="accent2"/>
                </a:solidFill>
              </a:rPr>
              <a:t>Nicole</a:t>
            </a:r>
            <a:r>
              <a:rPr lang="de-DE" sz="2000" dirty="0">
                <a:solidFill>
                  <a:schemeClr val="accent2"/>
                </a:solidFill>
              </a:rPr>
              <a:t> </a:t>
            </a:r>
            <a:r>
              <a:rPr lang="de-DE" sz="2000" dirty="0" err="1" smtClean="0">
                <a:solidFill>
                  <a:schemeClr val="accent2"/>
                </a:solidFill>
              </a:rPr>
              <a:t>Buschin</a:t>
            </a:r>
            <a:endParaRPr lang="de-DE" sz="2000" dirty="0">
              <a:solidFill>
                <a:schemeClr val="accent2"/>
              </a:solidFill>
            </a:endParaRPr>
          </a:p>
          <a:p>
            <a:r>
              <a:rPr lang="de-DE" sz="2000" dirty="0" smtClean="0">
                <a:solidFill>
                  <a:schemeClr val="accent2"/>
                </a:solidFill>
              </a:rPr>
              <a:t>Letizia </a:t>
            </a:r>
            <a:r>
              <a:rPr lang="de-DE" sz="2000" dirty="0" err="1" smtClean="0">
                <a:solidFill>
                  <a:schemeClr val="accent2"/>
                </a:solidFill>
              </a:rPr>
              <a:t>Cece</a:t>
            </a:r>
            <a:endParaRPr lang="de-DE" sz="2000" dirty="0">
              <a:solidFill>
                <a:schemeClr val="accent2"/>
              </a:solidFill>
            </a:endParaRPr>
          </a:p>
          <a:p>
            <a:r>
              <a:rPr lang="de-DE" sz="2000" dirty="0" smtClean="0">
                <a:solidFill>
                  <a:schemeClr val="accent2"/>
                </a:solidFill>
              </a:rPr>
              <a:t>Luisa </a:t>
            </a:r>
            <a:r>
              <a:rPr lang="de-DE" sz="2000" dirty="0" err="1" smtClean="0">
                <a:solidFill>
                  <a:schemeClr val="accent2"/>
                </a:solidFill>
              </a:rPr>
              <a:t>Cece</a:t>
            </a:r>
            <a:endParaRPr lang="de-DE" sz="2000" dirty="0">
              <a:solidFill>
                <a:schemeClr val="accent2"/>
              </a:solidFill>
            </a:endParaRPr>
          </a:p>
          <a:p>
            <a:r>
              <a:rPr lang="de-DE" sz="2000" dirty="0" err="1" smtClean="0">
                <a:solidFill>
                  <a:schemeClr val="accent2"/>
                </a:solidFill>
              </a:rPr>
              <a:t>Leana</a:t>
            </a:r>
            <a:r>
              <a:rPr lang="de-DE" sz="2000" dirty="0" smtClean="0">
                <a:solidFill>
                  <a:schemeClr val="accent2"/>
                </a:solidFill>
              </a:rPr>
              <a:t> Emrich</a:t>
            </a:r>
          </a:p>
          <a:p>
            <a:r>
              <a:rPr lang="de-DE" sz="2000" dirty="0" smtClean="0">
                <a:solidFill>
                  <a:schemeClr val="accent2"/>
                </a:solidFill>
              </a:rPr>
              <a:t>Tana Geiger</a:t>
            </a:r>
          </a:p>
          <a:p>
            <a:r>
              <a:rPr lang="de-DE" sz="2000" dirty="0" smtClean="0">
                <a:solidFill>
                  <a:schemeClr val="accent2"/>
                </a:solidFill>
              </a:rPr>
              <a:t>Melina Halbig</a:t>
            </a:r>
          </a:p>
          <a:p>
            <a:r>
              <a:rPr lang="de-DE" sz="2000" dirty="0" smtClean="0">
                <a:solidFill>
                  <a:schemeClr val="accent2"/>
                </a:solidFill>
              </a:rPr>
              <a:t>Veronika Hieb</a:t>
            </a:r>
          </a:p>
          <a:p>
            <a:r>
              <a:rPr lang="de-DE" sz="2000" dirty="0" smtClean="0">
                <a:solidFill>
                  <a:schemeClr val="accent2"/>
                </a:solidFill>
              </a:rPr>
              <a:t>Alexa Jungermann</a:t>
            </a:r>
          </a:p>
        </p:txBody>
      </p:sp>
    </p:spTree>
    <p:extLst>
      <p:ext uri="{BB962C8B-B14F-4D97-AF65-F5344CB8AC3E}">
        <p14:creationId xmlns:p14="http://schemas.microsoft.com/office/powerpoint/2010/main" val="203589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Sportlerehrung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2"/>
                </a:solidFill>
              </a:rPr>
              <a:t>Ehrenurkunde</a:t>
            </a: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986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GCG, Prinzengarde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99592" y="2435894"/>
            <a:ext cx="7416824" cy="20012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Hannah Alt		Marie Axt	Julia </a:t>
            </a:r>
            <a:r>
              <a:rPr lang="de-DE" sz="2000" dirty="0" err="1" smtClean="0"/>
              <a:t>Hensmanns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Lara-Marie </a:t>
            </a:r>
            <a:r>
              <a:rPr lang="de-DE" sz="2000" dirty="0" err="1" smtClean="0"/>
              <a:t>Krössin</a:t>
            </a:r>
            <a:r>
              <a:rPr lang="de-DE" sz="2000" dirty="0" smtClean="0"/>
              <a:t>	Marie Krug	</a:t>
            </a:r>
            <a:r>
              <a:rPr lang="de-DE" sz="2000" dirty="0" err="1" smtClean="0"/>
              <a:t>Melda</a:t>
            </a:r>
            <a:r>
              <a:rPr lang="de-DE" sz="2000" dirty="0" smtClean="0"/>
              <a:t> </a:t>
            </a:r>
            <a:r>
              <a:rPr lang="de-DE" sz="2000" dirty="0" err="1" smtClean="0"/>
              <a:t>Kürsat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Leoni Lux		Alyssa Markert	</a:t>
            </a:r>
            <a:r>
              <a:rPr lang="de-DE" sz="2000" dirty="0" err="1" smtClean="0"/>
              <a:t>Alisia</a:t>
            </a:r>
            <a:r>
              <a:rPr lang="de-DE" sz="2000" dirty="0" smtClean="0"/>
              <a:t> Poth</a:t>
            </a:r>
          </a:p>
          <a:p>
            <a:pPr marL="0" indent="0">
              <a:buNone/>
            </a:pPr>
            <a:r>
              <a:rPr lang="de-DE" sz="2000" dirty="0" smtClean="0"/>
              <a:t>Leonie Schierock		Mira Stock	Stella Todorovic</a:t>
            </a:r>
          </a:p>
          <a:p>
            <a:pPr marL="0" indent="0">
              <a:buNone/>
            </a:pPr>
            <a:r>
              <a:rPr lang="de-DE" sz="2000" dirty="0" smtClean="0"/>
              <a:t>Veronika </a:t>
            </a:r>
            <a:r>
              <a:rPr lang="de-DE" sz="2000" dirty="0" err="1" smtClean="0"/>
              <a:t>Vetoschin</a:t>
            </a:r>
            <a:r>
              <a:rPr lang="de-DE" sz="2000" dirty="0" smtClean="0"/>
              <a:t>	Johanna Wicke</a:t>
            </a:r>
            <a:endParaRPr lang="de-DE" sz="2000" dirty="0"/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20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3715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>
                <a:solidFill>
                  <a:schemeClr val="accent6"/>
                </a:solidFill>
              </a:rPr>
              <a:t>Silberne</a:t>
            </a:r>
            <a:r>
              <a:rPr lang="de-DE" sz="5400" dirty="0" smtClean="0">
                <a:solidFill>
                  <a:schemeClr val="accent2"/>
                </a:solidFill>
              </a:rPr>
              <a:t>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GCG, Stadtgarde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1916832"/>
            <a:ext cx="8136904" cy="26251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Karolin </a:t>
            </a:r>
            <a:r>
              <a:rPr lang="de-DE" sz="2000" dirty="0" err="1" smtClean="0"/>
              <a:t>Bonnes</a:t>
            </a:r>
            <a:r>
              <a:rPr lang="de-DE" sz="2000" dirty="0" smtClean="0"/>
              <a:t>		Paula Börner		Ines </a:t>
            </a:r>
            <a:r>
              <a:rPr lang="de-DE" sz="2000" dirty="0" err="1" smtClean="0"/>
              <a:t>Elzer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Lea </a:t>
            </a:r>
            <a:r>
              <a:rPr lang="de-DE" sz="2000" dirty="0" err="1" smtClean="0"/>
              <a:t>Heberle</a:t>
            </a:r>
            <a:r>
              <a:rPr lang="de-DE" sz="2000" dirty="0" smtClean="0"/>
              <a:t>		Katharina </a:t>
            </a:r>
            <a:r>
              <a:rPr lang="de-DE" sz="2000" dirty="0" err="1" smtClean="0"/>
              <a:t>Hellmund</a:t>
            </a:r>
            <a:r>
              <a:rPr lang="de-DE" sz="2000" smtClean="0"/>
              <a:t>	Alexandra Horn</a:t>
            </a:r>
            <a:endParaRPr lang="de-DE" sz="2000" dirty="0" smtClean="0"/>
          </a:p>
          <a:p>
            <a:pPr marL="0" indent="0">
              <a:buNone/>
            </a:pPr>
            <a:r>
              <a:rPr lang="de-DE" sz="2000" dirty="0" smtClean="0"/>
              <a:t>Franziska Kerr		Natalie Klinke		Jana Köhler</a:t>
            </a:r>
          </a:p>
          <a:p>
            <a:pPr marL="0" indent="0">
              <a:buNone/>
            </a:pPr>
            <a:r>
              <a:rPr lang="de-DE" sz="2000" dirty="0" smtClean="0"/>
              <a:t>Laura Kolmsee		Juliana Kutzner		Laura Lukas</a:t>
            </a:r>
          </a:p>
          <a:p>
            <a:pPr marL="0" indent="0">
              <a:buNone/>
            </a:pPr>
            <a:r>
              <a:rPr lang="de-DE" sz="2000" dirty="0" smtClean="0"/>
              <a:t>Diana </a:t>
            </a:r>
            <a:r>
              <a:rPr lang="de-DE" sz="2000" dirty="0" err="1" smtClean="0"/>
              <a:t>Marthel</a:t>
            </a:r>
            <a:r>
              <a:rPr lang="de-DE" sz="2000" dirty="0" smtClean="0"/>
              <a:t>		Michelle </a:t>
            </a:r>
            <a:r>
              <a:rPr lang="de-DE" sz="2000" dirty="0" err="1" smtClean="0"/>
              <a:t>Milbrandt</a:t>
            </a:r>
            <a:r>
              <a:rPr lang="de-DE" sz="2000" dirty="0" smtClean="0"/>
              <a:t>	Marie Valentine Opper</a:t>
            </a:r>
          </a:p>
          <a:p>
            <a:pPr marL="0" indent="0">
              <a:buNone/>
            </a:pPr>
            <a:r>
              <a:rPr lang="de-DE" sz="2000" dirty="0" smtClean="0"/>
              <a:t>Katrin Reinhardt		Luisa Schaumann		Johanna Schreier</a:t>
            </a:r>
          </a:p>
          <a:p>
            <a:pPr marL="0" indent="0">
              <a:buNone/>
            </a:pPr>
            <a:r>
              <a:rPr lang="de-DE" sz="2000" dirty="0" smtClean="0"/>
              <a:t>Alena Seifert		Vanessa Siebert		Tabea </a:t>
            </a:r>
            <a:r>
              <a:rPr lang="de-DE" sz="2000" dirty="0" err="1" smtClean="0"/>
              <a:t>Spörhase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Lara Weber		Sophia Wicke		Katrin Wicke</a:t>
            </a:r>
          </a:p>
          <a:p>
            <a:pPr marL="0" indent="0">
              <a:buNone/>
            </a:pPr>
            <a:r>
              <a:rPr lang="de-DE" sz="2000" dirty="0" smtClean="0"/>
              <a:t>Stefanie Wolke</a:t>
            </a:r>
            <a:endParaRPr lang="de-DE" sz="2000" dirty="0"/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21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3715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>
                <a:solidFill>
                  <a:schemeClr val="accent6"/>
                </a:solidFill>
              </a:rPr>
              <a:t>Silberne</a:t>
            </a:r>
            <a:r>
              <a:rPr lang="de-DE" sz="5400" dirty="0" smtClean="0">
                <a:solidFill>
                  <a:schemeClr val="accent2"/>
                </a:solidFill>
              </a:rPr>
              <a:t>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02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GCG, Stadtgarde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316013"/>
            <a:ext cx="7920880" cy="26251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Miriam Arend		Selma </a:t>
            </a:r>
            <a:r>
              <a:rPr lang="de-DE" sz="2000" dirty="0" err="1" smtClean="0"/>
              <a:t>Belan</a:t>
            </a:r>
            <a:r>
              <a:rPr lang="de-DE" sz="2000" dirty="0" smtClean="0"/>
              <a:t>		Daria </a:t>
            </a:r>
            <a:r>
              <a:rPr lang="de-DE" sz="2000" dirty="0" err="1" smtClean="0"/>
              <a:t>Erckrath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Lara </a:t>
            </a:r>
            <a:r>
              <a:rPr lang="de-DE" sz="2000" dirty="0" err="1" smtClean="0"/>
              <a:t>Glindemann</a:t>
            </a:r>
            <a:r>
              <a:rPr lang="de-DE" sz="2000" dirty="0" smtClean="0"/>
              <a:t>		Luise </a:t>
            </a:r>
            <a:r>
              <a:rPr lang="de-DE" sz="2000" dirty="0" err="1" smtClean="0"/>
              <a:t>Grünhagen</a:t>
            </a:r>
            <a:r>
              <a:rPr lang="de-DE" sz="2000" dirty="0" smtClean="0"/>
              <a:t>		Vanessa </a:t>
            </a:r>
            <a:r>
              <a:rPr lang="de-DE" sz="2000" dirty="0" err="1" smtClean="0"/>
              <a:t>Hellmund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Nele Hermann		Tamara Hoffart		Kira Klein</a:t>
            </a:r>
          </a:p>
          <a:p>
            <a:pPr marL="0" indent="0">
              <a:buNone/>
            </a:pPr>
            <a:r>
              <a:rPr lang="de-DE" sz="2000" dirty="0" err="1" smtClean="0"/>
              <a:t>Rieke</a:t>
            </a:r>
            <a:r>
              <a:rPr lang="de-DE" sz="2000" dirty="0" smtClean="0"/>
              <a:t> Kollmann		Vanessa Patzer		Tina </a:t>
            </a:r>
            <a:r>
              <a:rPr lang="de-DE" sz="2000" dirty="0" err="1" smtClean="0"/>
              <a:t>Pohlner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Chiara Schmidt		Alena Schöppe		Francesca Seitz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Sophia Steuernagel	Laura Wettengel		</a:t>
            </a:r>
            <a:r>
              <a:rPr lang="de-DE" sz="2000" dirty="0" err="1" smtClean="0"/>
              <a:t>Ninetta</a:t>
            </a:r>
            <a:r>
              <a:rPr lang="de-DE" sz="2000" dirty="0" smtClean="0"/>
              <a:t> </a:t>
            </a:r>
            <a:r>
              <a:rPr lang="de-DE" sz="2000" dirty="0" err="1" smtClean="0"/>
              <a:t>Zeuner</a:t>
            </a:r>
            <a:endParaRPr lang="de-DE" sz="2000" dirty="0"/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22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3715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>
                <a:solidFill>
                  <a:schemeClr val="accent6"/>
                </a:solidFill>
              </a:rPr>
              <a:t>Silberne</a:t>
            </a:r>
            <a:r>
              <a:rPr lang="de-DE" sz="5400" dirty="0" smtClean="0">
                <a:solidFill>
                  <a:schemeClr val="accent2"/>
                </a:solidFill>
              </a:rPr>
              <a:t>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85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Sportlerehrung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04856" cy="838944"/>
          </a:xfrm>
        </p:spPr>
        <p:txBody>
          <a:bodyPr/>
          <a:lstStyle/>
          <a:p>
            <a:r>
              <a:rPr lang="de-DE" dirty="0" smtClean="0"/>
              <a:t>Goldene </a:t>
            </a:r>
            <a:r>
              <a:rPr lang="de-DE" dirty="0"/>
              <a:t>Sportmedaille</a:t>
            </a: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307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Kraftsport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399556"/>
            <a:ext cx="7416824" cy="13174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Richard Hermann		Alexej </a:t>
            </a:r>
            <a:r>
              <a:rPr lang="de-DE" sz="2400" dirty="0" err="1" smtClean="0">
                <a:solidFill>
                  <a:schemeClr val="accent2"/>
                </a:solidFill>
              </a:rPr>
              <a:t>Prochorow</a:t>
            </a:r>
            <a:endParaRPr lang="de-DE" sz="2400" dirty="0"/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Mike Branke			Barbara Hermann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Manfred Heide</a:t>
            </a:r>
            <a:endParaRPr lang="de-DE" sz="2400" dirty="0">
              <a:solidFill>
                <a:schemeClr val="accent2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24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4565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 smtClean="0">
                <a:solidFill>
                  <a:schemeClr val="accent2"/>
                </a:solidFill>
              </a:rPr>
              <a:t>Goldene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63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Leichtatlethik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615580"/>
            <a:ext cx="7416824" cy="13894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Pamela </a:t>
            </a:r>
            <a:r>
              <a:rPr lang="de-DE" sz="2400" dirty="0" err="1" smtClean="0">
                <a:solidFill>
                  <a:schemeClr val="accent2"/>
                </a:solidFill>
              </a:rPr>
              <a:t>Dutkiewicz</a:t>
            </a:r>
            <a:endParaRPr lang="de-DE" sz="24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Laura </a:t>
            </a:r>
            <a:r>
              <a:rPr lang="de-DE" sz="2400" dirty="0" err="1" smtClean="0">
                <a:solidFill>
                  <a:schemeClr val="accent2"/>
                </a:solidFill>
              </a:rPr>
              <a:t>Hottenrott</a:t>
            </a:r>
            <a:endParaRPr lang="de-DE" sz="2400" dirty="0">
              <a:solidFill>
                <a:schemeClr val="accent2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25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4565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 smtClean="0">
                <a:solidFill>
                  <a:schemeClr val="accent2"/>
                </a:solidFill>
              </a:rPr>
              <a:t>Goldene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00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Rollsport, Inlinehockey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9552" y="2615580"/>
            <a:ext cx="7416824" cy="8854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Sascha Scheibner		Jens Halfar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Kevin </a:t>
            </a:r>
            <a:r>
              <a:rPr lang="de-DE" sz="2400" dirty="0" err="1" smtClean="0">
                <a:solidFill>
                  <a:schemeClr val="accent2"/>
                </a:solidFill>
              </a:rPr>
              <a:t>Jorch</a:t>
            </a:r>
            <a:r>
              <a:rPr lang="de-DE" sz="2400" dirty="0" smtClean="0">
                <a:solidFill>
                  <a:schemeClr val="accent2"/>
                </a:solidFill>
              </a:rPr>
              <a:t>			Stefan Weber</a:t>
            </a:r>
            <a:endParaRPr lang="de-DE" sz="2400" dirty="0">
              <a:solidFill>
                <a:schemeClr val="accent2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26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4565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 smtClean="0">
                <a:solidFill>
                  <a:schemeClr val="accent2"/>
                </a:solidFill>
              </a:rPr>
              <a:t>Goldene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80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Rollsport, Rollerderby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471564"/>
            <a:ext cx="7416824" cy="18935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err="1" smtClean="0">
                <a:solidFill>
                  <a:schemeClr val="accent2"/>
                </a:solidFill>
              </a:rPr>
              <a:t>Choni</a:t>
            </a:r>
            <a:r>
              <a:rPr lang="de-DE" sz="2400" dirty="0" smtClean="0">
                <a:solidFill>
                  <a:schemeClr val="accent2"/>
                </a:solidFill>
              </a:rPr>
              <a:t> </a:t>
            </a:r>
            <a:r>
              <a:rPr lang="de-DE" sz="2400" dirty="0" err="1" smtClean="0">
                <a:solidFill>
                  <a:schemeClr val="accent2"/>
                </a:solidFill>
              </a:rPr>
              <a:t>Flöter</a:t>
            </a:r>
            <a:r>
              <a:rPr lang="de-DE" sz="2400" dirty="0" smtClean="0">
                <a:solidFill>
                  <a:schemeClr val="accent2"/>
                </a:solidFill>
              </a:rPr>
              <a:t>			Daniela Ascher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Rebecca </a:t>
            </a:r>
            <a:r>
              <a:rPr lang="de-DE" sz="2400" dirty="0" err="1" smtClean="0">
                <a:solidFill>
                  <a:schemeClr val="accent2"/>
                </a:solidFill>
              </a:rPr>
              <a:t>Hörnlein</a:t>
            </a:r>
            <a:r>
              <a:rPr lang="de-DE" sz="2400" dirty="0" smtClean="0">
                <a:solidFill>
                  <a:schemeClr val="accent2"/>
                </a:solidFill>
              </a:rPr>
              <a:t>		Maria Spitznagel	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Nina Felgen			Andrea Heinen</a:t>
            </a:r>
            <a:endParaRPr lang="de-DE" sz="2400" dirty="0">
              <a:solidFill>
                <a:schemeClr val="accent2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27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4565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 smtClean="0">
                <a:solidFill>
                  <a:schemeClr val="accent2"/>
                </a:solidFill>
              </a:rPr>
              <a:t>Goldene Sportmedaille</a:t>
            </a:r>
            <a:endParaRPr lang="de-DE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45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de-DE" dirty="0" smtClean="0">
                <a:solidFill>
                  <a:schemeClr val="accent2"/>
                </a:solidFill>
              </a:rPr>
              <a:t>Neujahrsempfang </a:t>
            </a:r>
            <a:r>
              <a:rPr lang="de-DE" dirty="0" smtClean="0">
                <a:solidFill>
                  <a:schemeClr val="accent2"/>
                </a:solidFill>
              </a:rPr>
              <a:t>2017</a:t>
            </a: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63488" y="3861048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de-DE" sz="4400" dirty="0" smtClean="0"/>
              <a:t>GSV „Eintracht“ Baunatal</a:t>
            </a:r>
          </a:p>
          <a:p>
            <a:pPr algn="l"/>
            <a:r>
              <a:rPr lang="de-DE" sz="4400" dirty="0" smtClean="0"/>
              <a:t>6. </a:t>
            </a:r>
            <a:r>
              <a:rPr lang="de-DE" sz="4400" dirty="0" smtClean="0"/>
              <a:t>Januar </a:t>
            </a:r>
            <a:r>
              <a:rPr lang="de-DE" sz="4400" dirty="0" smtClean="0"/>
              <a:t>2017</a:t>
            </a:r>
            <a:endParaRPr lang="de-DE" sz="4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pPr/>
              <a:t>28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noFill/>
          <a:ln w="57150">
            <a:solidFill>
              <a:schemeClr val="accent2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106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Handball, C-Jugend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40152" y="2072375"/>
            <a:ext cx="2808312" cy="2292730"/>
          </a:xfrm>
        </p:spPr>
        <p:txBody>
          <a:bodyPr>
            <a:normAutofit/>
          </a:bodyPr>
          <a:lstStyle/>
          <a:p>
            <a:pPr marL="0" indent="0" defTabSz="1058863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Martin Kleinschmidt</a:t>
            </a:r>
            <a:endParaRPr lang="de-DE" sz="2400" dirty="0"/>
          </a:p>
          <a:p>
            <a:pPr marL="0" indent="0" defTabSz="1058863">
              <a:spcBef>
                <a:spcPts val="0"/>
              </a:spcBef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Aaron Fuchs</a:t>
            </a:r>
            <a:endParaRPr lang="de-DE" sz="2400" dirty="0"/>
          </a:p>
          <a:p>
            <a:pPr marL="0" indent="0" defTabSz="1058863">
              <a:spcBef>
                <a:spcPts val="0"/>
              </a:spcBef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Gent </a:t>
            </a:r>
            <a:r>
              <a:rPr lang="de-DE" sz="2400" dirty="0" err="1" smtClean="0">
                <a:solidFill>
                  <a:schemeClr val="accent2"/>
                </a:solidFill>
              </a:rPr>
              <a:t>Hasanjekaj</a:t>
            </a:r>
            <a:endParaRPr lang="de-DE" sz="2400" dirty="0" smtClean="0">
              <a:solidFill>
                <a:schemeClr val="accent2"/>
              </a:solidFill>
            </a:endParaRPr>
          </a:p>
          <a:p>
            <a:pPr marL="0" indent="0" defTabSz="1058863">
              <a:spcBef>
                <a:spcPts val="0"/>
              </a:spcBef>
              <a:buNone/>
            </a:pPr>
            <a:r>
              <a:rPr lang="de-DE" sz="2400" dirty="0" err="1"/>
              <a:t>Joschua</a:t>
            </a:r>
            <a:r>
              <a:rPr lang="de-DE" sz="2400" dirty="0"/>
              <a:t> Diesler</a:t>
            </a:r>
          </a:p>
          <a:p>
            <a:pPr marL="0" indent="0" defTabSz="1058863">
              <a:spcBef>
                <a:spcPts val="0"/>
              </a:spcBef>
              <a:buNone/>
            </a:pPr>
            <a:r>
              <a:rPr lang="de-DE" sz="2400" dirty="0"/>
              <a:t>Kevin Schaffer</a:t>
            </a:r>
          </a:p>
          <a:p>
            <a:pPr marL="0" indent="0" defTabSz="1058863">
              <a:spcBef>
                <a:spcPts val="0"/>
              </a:spcBef>
              <a:buNone/>
            </a:pPr>
            <a:r>
              <a:rPr lang="de-DE" sz="2400" dirty="0" smtClean="0"/>
              <a:t>		</a:t>
            </a:r>
            <a:endParaRPr lang="de-DE" sz="2400" dirty="0" smtClean="0">
              <a:solidFill>
                <a:schemeClr val="accent2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3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48177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 smtClean="0">
                <a:solidFill>
                  <a:srgbClr val="FFC000"/>
                </a:solidFill>
              </a:rPr>
              <a:t>Ehrenurkunde</a:t>
            </a:r>
            <a:endParaRPr lang="de-DE" sz="5400" dirty="0">
              <a:solidFill>
                <a:srgbClr val="FFC000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46439" y="2043239"/>
            <a:ext cx="27574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58863"/>
            <a:r>
              <a:rPr lang="de-DE" sz="2400" dirty="0">
                <a:solidFill>
                  <a:schemeClr val="accent2"/>
                </a:solidFill>
              </a:rPr>
              <a:t>Moritz </a:t>
            </a:r>
            <a:r>
              <a:rPr lang="de-DE" sz="2400" dirty="0" smtClean="0">
                <a:solidFill>
                  <a:schemeClr val="accent2"/>
                </a:solidFill>
              </a:rPr>
              <a:t>Goldmann</a:t>
            </a:r>
          </a:p>
          <a:p>
            <a:pPr defTabSz="1058863"/>
            <a:r>
              <a:rPr lang="de-DE" sz="2400" dirty="0" smtClean="0">
                <a:solidFill>
                  <a:schemeClr val="accent2"/>
                </a:solidFill>
              </a:rPr>
              <a:t>Kai Köhler</a:t>
            </a:r>
          </a:p>
          <a:p>
            <a:pPr defTabSz="1058863"/>
            <a:r>
              <a:rPr lang="de-DE" sz="2400" dirty="0" smtClean="0">
                <a:solidFill>
                  <a:schemeClr val="accent2"/>
                </a:solidFill>
              </a:rPr>
              <a:t>Lennart Geisel</a:t>
            </a:r>
          </a:p>
          <a:p>
            <a:pPr defTabSz="1058863"/>
            <a:r>
              <a:rPr lang="de-DE" sz="2400" dirty="0" smtClean="0">
                <a:solidFill>
                  <a:schemeClr val="accent2"/>
                </a:solidFill>
              </a:rPr>
              <a:t>Jacob Kutzner</a:t>
            </a:r>
          </a:p>
          <a:p>
            <a:pPr defTabSz="1058863"/>
            <a:r>
              <a:rPr lang="de-DE" sz="2400" dirty="0" smtClean="0">
                <a:solidFill>
                  <a:schemeClr val="accent2"/>
                </a:solidFill>
              </a:rPr>
              <a:t>Nils Geiger</a:t>
            </a:r>
          </a:p>
          <a:p>
            <a:endParaRPr lang="de-DE" sz="2400" dirty="0"/>
          </a:p>
        </p:txBody>
      </p:sp>
      <p:sp>
        <p:nvSpPr>
          <p:cNvPr id="9" name="Textfeld 8"/>
          <p:cNvSpPr txBox="1"/>
          <p:nvPr/>
        </p:nvSpPr>
        <p:spPr>
          <a:xfrm>
            <a:off x="3203848" y="2072374"/>
            <a:ext cx="288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58863"/>
            <a:r>
              <a:rPr lang="de-DE" sz="2400" dirty="0">
                <a:solidFill>
                  <a:schemeClr val="accent2"/>
                </a:solidFill>
              </a:rPr>
              <a:t>Leon </a:t>
            </a:r>
            <a:r>
              <a:rPr lang="de-DE" sz="2400" dirty="0" smtClean="0">
                <a:solidFill>
                  <a:schemeClr val="accent2"/>
                </a:solidFill>
              </a:rPr>
              <a:t>Seifert</a:t>
            </a:r>
          </a:p>
          <a:p>
            <a:pPr defTabSz="1058863"/>
            <a:r>
              <a:rPr lang="de-DE" sz="2400" dirty="0" smtClean="0">
                <a:solidFill>
                  <a:schemeClr val="accent2"/>
                </a:solidFill>
              </a:rPr>
              <a:t>Eric Schröder</a:t>
            </a:r>
          </a:p>
          <a:p>
            <a:pPr defTabSz="1058863"/>
            <a:r>
              <a:rPr lang="de-DE" sz="2400" dirty="0" smtClean="0">
                <a:solidFill>
                  <a:schemeClr val="accent2"/>
                </a:solidFill>
              </a:rPr>
              <a:t>Erik Kunter</a:t>
            </a:r>
          </a:p>
          <a:p>
            <a:pPr defTabSz="1058863"/>
            <a:r>
              <a:rPr lang="de-DE" sz="2400" dirty="0" smtClean="0">
                <a:solidFill>
                  <a:schemeClr val="accent2"/>
                </a:solidFill>
              </a:rPr>
              <a:t>Friedrich Hellmuth</a:t>
            </a:r>
          </a:p>
          <a:p>
            <a:pPr defTabSz="1058863"/>
            <a:r>
              <a:rPr lang="de-DE" sz="2400" dirty="0" smtClean="0">
                <a:solidFill>
                  <a:schemeClr val="accent2"/>
                </a:solidFill>
              </a:rPr>
              <a:t>Sören </a:t>
            </a:r>
            <a:r>
              <a:rPr lang="de-DE" sz="2400" dirty="0">
                <a:solidFill>
                  <a:schemeClr val="accent2"/>
                </a:solidFill>
              </a:rPr>
              <a:t>Mihr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02698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Kraftsport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112193"/>
            <a:ext cx="8208912" cy="30449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>
                <a:solidFill>
                  <a:schemeClr val="accent2"/>
                </a:solidFill>
              </a:rPr>
              <a:t>Julia Opper</a:t>
            </a:r>
            <a:r>
              <a:rPr lang="de-DE" dirty="0" smtClean="0"/>
              <a:t>	</a:t>
            </a:r>
            <a:endParaRPr lang="de-DE" dirty="0" smtClean="0">
              <a:solidFill>
                <a:schemeClr val="accent2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4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48177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 smtClean="0">
                <a:solidFill>
                  <a:srgbClr val="FFC000"/>
                </a:solidFill>
              </a:rPr>
              <a:t>Ehrenurkunde</a:t>
            </a:r>
            <a:endParaRPr lang="de-DE" sz="5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Leichtatlethik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9552" y="2112193"/>
            <a:ext cx="8208912" cy="3044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Janina </a:t>
            </a:r>
            <a:r>
              <a:rPr lang="de-DE" sz="2400" dirty="0" err="1" smtClean="0">
                <a:solidFill>
                  <a:schemeClr val="accent2"/>
                </a:solidFill>
              </a:rPr>
              <a:t>Edenhofner</a:t>
            </a:r>
            <a:r>
              <a:rPr lang="de-DE" sz="2400" dirty="0" smtClean="0">
                <a:solidFill>
                  <a:schemeClr val="accent2"/>
                </a:solidFill>
              </a:rPr>
              <a:t>		</a:t>
            </a:r>
            <a:r>
              <a:rPr lang="de-DE" sz="2400" dirty="0" err="1" smtClean="0">
                <a:solidFill>
                  <a:schemeClr val="accent2"/>
                </a:solidFill>
              </a:rPr>
              <a:t>Nic</a:t>
            </a:r>
            <a:r>
              <a:rPr lang="de-DE" sz="2400" dirty="0" smtClean="0">
                <a:solidFill>
                  <a:schemeClr val="accent2"/>
                </a:solidFill>
              </a:rPr>
              <a:t> </a:t>
            </a:r>
            <a:r>
              <a:rPr lang="de-DE" sz="2400" dirty="0" err="1" smtClean="0">
                <a:solidFill>
                  <a:schemeClr val="accent2"/>
                </a:solidFill>
              </a:rPr>
              <a:t>Flammann</a:t>
            </a:r>
            <a:endParaRPr lang="de-DE" sz="24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Eric Alsmann			Simon Jacob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Andreas Geißel		Tim </a:t>
            </a:r>
            <a:r>
              <a:rPr lang="de-DE" sz="2400" dirty="0" err="1" smtClean="0">
                <a:solidFill>
                  <a:schemeClr val="accent2"/>
                </a:solidFill>
              </a:rPr>
              <a:t>Badorek</a:t>
            </a:r>
            <a:endParaRPr lang="de-DE" sz="2400" dirty="0"/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Wiebke Herbold		Esther </a:t>
            </a:r>
            <a:r>
              <a:rPr lang="de-DE" sz="2400" dirty="0" err="1" smtClean="0">
                <a:solidFill>
                  <a:schemeClr val="accent2"/>
                </a:solidFill>
              </a:rPr>
              <a:t>Ndongulu</a:t>
            </a:r>
            <a:r>
              <a:rPr lang="de-DE" sz="2400" dirty="0" smtClean="0">
                <a:solidFill>
                  <a:schemeClr val="accent2"/>
                </a:solidFill>
              </a:rPr>
              <a:t>-Leipold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Holly </a:t>
            </a:r>
            <a:r>
              <a:rPr lang="de-DE" sz="2400" dirty="0" err="1" smtClean="0">
                <a:solidFill>
                  <a:schemeClr val="accent2"/>
                </a:solidFill>
              </a:rPr>
              <a:t>Okuku</a:t>
            </a:r>
            <a:r>
              <a:rPr lang="de-DE" sz="2400" dirty="0" smtClean="0">
                <a:solidFill>
                  <a:schemeClr val="accent2"/>
                </a:solidFill>
              </a:rPr>
              <a:t>			</a:t>
            </a:r>
            <a:r>
              <a:rPr lang="de-DE" sz="2400" dirty="0" smtClean="0">
                <a:solidFill>
                  <a:schemeClr val="accent2"/>
                </a:solidFill>
              </a:rPr>
              <a:t>Kevin Wolf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Agas </a:t>
            </a:r>
            <a:r>
              <a:rPr lang="de-DE" sz="2400" dirty="0" err="1" smtClean="0">
                <a:solidFill>
                  <a:schemeClr val="accent2"/>
                </a:solidFill>
              </a:rPr>
              <a:t>Jothan</a:t>
            </a:r>
            <a:r>
              <a:rPr lang="de-DE" sz="2400" dirty="0" smtClean="0">
                <a:solidFill>
                  <a:schemeClr val="accent2"/>
                </a:solidFill>
              </a:rPr>
              <a:t>			Hannelore </a:t>
            </a:r>
            <a:r>
              <a:rPr lang="de-DE" sz="2400" dirty="0" smtClean="0">
                <a:solidFill>
                  <a:schemeClr val="accent2"/>
                </a:solidFill>
              </a:rPr>
              <a:t>Herrmann</a:t>
            </a:r>
            <a:r>
              <a:rPr lang="de-DE" sz="2400" dirty="0" smtClean="0"/>
              <a:t>		</a:t>
            </a:r>
            <a:endParaRPr lang="de-DE" sz="2400" dirty="0" smtClean="0">
              <a:solidFill>
                <a:schemeClr val="accent2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5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48177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 smtClean="0">
                <a:solidFill>
                  <a:srgbClr val="FFC000"/>
                </a:solidFill>
              </a:rPr>
              <a:t>Ehrenurkunde</a:t>
            </a:r>
            <a:endParaRPr lang="de-DE" sz="5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51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Turnen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616249"/>
            <a:ext cx="8208912" cy="1532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Leonie Neubauer		Tabea Preuß</a:t>
            </a:r>
            <a:r>
              <a:rPr lang="de-DE" sz="2400" dirty="0" smtClean="0"/>
              <a:t>		</a:t>
            </a:r>
            <a:endParaRPr lang="de-DE" sz="2400" dirty="0" smtClean="0">
              <a:solidFill>
                <a:schemeClr val="accent2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6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48177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5400" dirty="0" smtClean="0">
                <a:solidFill>
                  <a:srgbClr val="FFC000"/>
                </a:solidFill>
              </a:rPr>
              <a:t>Ehrenurkunde</a:t>
            </a:r>
            <a:endParaRPr lang="de-DE" sz="5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29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Sportlerehrung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04856" cy="1752600"/>
          </a:xfrm>
        </p:spPr>
        <p:txBody>
          <a:bodyPr/>
          <a:lstStyle/>
          <a:p>
            <a:r>
              <a:rPr lang="de-DE" dirty="0" smtClean="0">
                <a:solidFill>
                  <a:schemeClr val="accent2"/>
                </a:solidFill>
              </a:rPr>
              <a:t>Ehrenurkunde mit Vereinsnadel</a:t>
            </a: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56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Leichtatlethik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112193"/>
            <a:ext cx="8208912" cy="3044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Hans Jürgen Schaub		Tarek </a:t>
            </a:r>
            <a:r>
              <a:rPr lang="de-DE" sz="2400" dirty="0" err="1" smtClean="0">
                <a:solidFill>
                  <a:schemeClr val="accent2"/>
                </a:solidFill>
              </a:rPr>
              <a:t>Ün</a:t>
            </a:r>
            <a:endParaRPr lang="de-DE" sz="2400" dirty="0"/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Lena </a:t>
            </a:r>
            <a:r>
              <a:rPr lang="de-DE" sz="2400" dirty="0" err="1" smtClean="0">
                <a:solidFill>
                  <a:schemeClr val="accent2"/>
                </a:solidFill>
              </a:rPr>
              <a:t>Badorek</a:t>
            </a:r>
            <a:r>
              <a:rPr lang="de-DE" sz="2400" dirty="0" smtClean="0">
                <a:solidFill>
                  <a:schemeClr val="accent2"/>
                </a:solidFill>
              </a:rPr>
              <a:t>			Nick Fröhlich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Doris Fröhlich</a:t>
            </a:r>
            <a:r>
              <a:rPr lang="de-DE" sz="2400" dirty="0" smtClean="0"/>
              <a:t>		</a:t>
            </a:r>
            <a:endParaRPr lang="de-DE" sz="2400" dirty="0" smtClean="0">
              <a:solidFill>
                <a:schemeClr val="accent2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8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4013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4000" dirty="0" smtClean="0">
                <a:solidFill>
                  <a:srgbClr val="FFC000"/>
                </a:solidFill>
              </a:rPr>
              <a:t>Ehrenurkunde mit Vereinsnadel</a:t>
            </a:r>
            <a:endParaRPr lang="de-DE" sz="4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42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Turnen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1560" y="2112193"/>
            <a:ext cx="8208912" cy="3044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Michelle </a:t>
            </a:r>
            <a:r>
              <a:rPr lang="de-DE" sz="2400" dirty="0" err="1" smtClean="0">
                <a:solidFill>
                  <a:schemeClr val="accent2"/>
                </a:solidFill>
              </a:rPr>
              <a:t>Rübin</a:t>
            </a:r>
            <a:r>
              <a:rPr lang="de-DE" sz="2400" dirty="0" smtClean="0">
                <a:solidFill>
                  <a:schemeClr val="accent2"/>
                </a:solidFill>
              </a:rPr>
              <a:t>		Alina Schlutz	</a:t>
            </a:r>
          </a:p>
          <a:p>
            <a:pPr marL="0" indent="0">
              <a:buNone/>
            </a:pPr>
            <a:r>
              <a:rPr lang="de-DE" sz="2400" dirty="0" err="1" smtClean="0">
                <a:solidFill>
                  <a:schemeClr val="accent2"/>
                </a:solidFill>
              </a:rPr>
              <a:t>Tamina</a:t>
            </a:r>
            <a:r>
              <a:rPr lang="de-DE" sz="2400" dirty="0" smtClean="0">
                <a:solidFill>
                  <a:schemeClr val="accent2"/>
                </a:solidFill>
              </a:rPr>
              <a:t> Kaiser			Sina Wrede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Miriam Schöppe		Franziska Lang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chemeClr val="accent2"/>
                </a:solidFill>
              </a:rPr>
              <a:t>Dörte Nowak</a:t>
            </a:r>
            <a:r>
              <a:rPr lang="de-DE" sz="2400" dirty="0" smtClean="0"/>
              <a:t>	</a:t>
            </a:r>
            <a:endParaRPr lang="de-DE" sz="2400" dirty="0" smtClean="0">
              <a:solidFill>
                <a:schemeClr val="accent2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6. Januar 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Neujahrsempfang 2017 GSV "Eintracht" Baunatal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C3A6F-6B07-4CF0-ACC3-6FEA3C165C1E}" type="slidenum">
              <a:rPr lang="de-DE" smtClean="0"/>
              <a:t>9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7520" y="5085184"/>
            <a:ext cx="74013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5400" dirty="0" smtClean="0">
                <a:solidFill>
                  <a:schemeClr val="accent6"/>
                </a:solidFill>
              </a:rPr>
              <a:t> </a:t>
            </a:r>
            <a:r>
              <a:rPr lang="de-DE" sz="4000" dirty="0" smtClean="0">
                <a:solidFill>
                  <a:srgbClr val="FFC000"/>
                </a:solidFill>
              </a:rPr>
              <a:t>Ehrenurkunde mit Vereinsnadel</a:t>
            </a:r>
            <a:endParaRPr lang="de-DE" sz="4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85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Essenz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655</Words>
  <Application>Microsoft Office PowerPoint</Application>
  <PresentationFormat>Bildschirmpräsentation (4:3)</PresentationFormat>
  <Paragraphs>289</Paragraphs>
  <Slides>28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28</vt:i4>
      </vt:variant>
    </vt:vector>
  </HeadingPairs>
  <TitlesOfParts>
    <vt:vector size="32" baseType="lpstr">
      <vt:lpstr>Arial</vt:lpstr>
      <vt:lpstr>Calibri</vt:lpstr>
      <vt:lpstr>Larissa</vt:lpstr>
      <vt:lpstr>Benutzerdefiniertes Design</vt:lpstr>
      <vt:lpstr>Neujahrsempfang 2017</vt:lpstr>
      <vt:lpstr>Sportlerehrung</vt:lpstr>
      <vt:lpstr>Handball, C-Jugend</vt:lpstr>
      <vt:lpstr>Kraftsport</vt:lpstr>
      <vt:lpstr>Leichtatlethik</vt:lpstr>
      <vt:lpstr>Turnen</vt:lpstr>
      <vt:lpstr>Sportlerehrung</vt:lpstr>
      <vt:lpstr>Leichtatlethik</vt:lpstr>
      <vt:lpstr>Turnen</vt:lpstr>
      <vt:lpstr>GCG</vt:lpstr>
      <vt:lpstr>Sportlerehrung</vt:lpstr>
      <vt:lpstr>Radsport</vt:lpstr>
      <vt:lpstr>Tischtennis</vt:lpstr>
      <vt:lpstr>Sportlerehrung</vt:lpstr>
      <vt:lpstr>Kraftsport</vt:lpstr>
      <vt:lpstr>Radsport</vt:lpstr>
      <vt:lpstr>Leichtatlethik</vt:lpstr>
      <vt:lpstr>GCG, Rittergarde</vt:lpstr>
      <vt:lpstr>GCG, Prinzengarde</vt:lpstr>
      <vt:lpstr>GCG, Prinzengarde</vt:lpstr>
      <vt:lpstr>GCG, Stadtgarde</vt:lpstr>
      <vt:lpstr>GCG, Stadtgarde</vt:lpstr>
      <vt:lpstr>Sportlerehrung</vt:lpstr>
      <vt:lpstr>Kraftsport</vt:lpstr>
      <vt:lpstr>Leichtatlethik</vt:lpstr>
      <vt:lpstr>Rollsport, Inlinehockey</vt:lpstr>
      <vt:lpstr>Rollsport, Rollerderby</vt:lpstr>
      <vt:lpstr>Neujahrsempfang 2017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Karsten Hellmuth</dc:creator>
  <cp:lastModifiedBy>Karsten Hellmuth</cp:lastModifiedBy>
  <cp:revision>142</cp:revision>
  <dcterms:created xsi:type="dcterms:W3CDTF">2013-12-23T15:34:29Z</dcterms:created>
  <dcterms:modified xsi:type="dcterms:W3CDTF">2017-01-04T18:21:11Z</dcterms:modified>
</cp:coreProperties>
</file>